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9" autoAdjust="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91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शारीरिक शिक्षा में ICT का उपयोग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553004E-4D6C-24AB-A898-2CACF146F2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चुनौतियाँ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उपकरणों की कीमत, तकनीकी ज्ञान की कमी, और इंटरनेट की उपलब्धता प्रमुख समस्याएं हैं।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भविष्य में ICT का स्थान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AI और VR जैसे तकनीकों से शारीरिक शिक्षा और भी प्रभावशाली होगी।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निष्कर्ष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ICT से PE में नई क्रांति आई है। इसे अपनाकर शिक्षक और छात्र दोनों लाभ ले सकते हैं।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गतिविधि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अपने मोबाइल में फिटनेस ऐप डाउनलोड करें</a:t>
            </a:r>
          </a:p>
          <a:p>
            <a:r>
              <a:t>2. एक दिन की गतिविधि रिपोर्ट बनाएं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ICT क्या है?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ICT यानी सूचना और संचार प्रौद्योगिकी। इसमें कंप्यूटर, इंटरनेट, मोबाइल ऐप्स, स्मार्ट डिवाइसेस आदि शामिल हैं।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PE में ICT क्यों जरूरी?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यह शिक्षण को प्रभावी बनाता है, छात्रों को डिजिटल तरीके से जोड़ता है और फिटनेस को मॉनिटर करना आसान बनाता है।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स्मार्ट डिवाइसेस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स्मार्टवॉच, फिटनेस बैंड जैसे उपकरण हार्ट रेट, स्टेप्स, कैलोरी आदि मापते हैं।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वीडियो विश्लेषण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कैमरे और स्लो मोशन से तकनीक में सुधार किया जा सकता है। खेलों में ये आम हो गया है।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फिटनेस ऐप्स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Google Fit, MyFitnessPal, Nike Training Club जैसी ऐप्स छात्रों की फिटनेस पर नज़र रखती हैं।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ऑनलाइन क्लासेस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Zoom, Google Meet से वर्चुअल क्लासेस और वर्कशॉप्स ली जा सकती हैं।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आकलन उपकरण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Kahoot, Google Forms से क्विज़ और टेस्ट लिए जा सकते हैं।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प्रोजेक्टर और स्मार्ट बोर्ड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कक्षा में ICT के उपयोग से अभ्यास और खेल नियमों को आसानी से समझाया जा सकता है।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249</Words>
  <Application>Microsoft Office PowerPoint</Application>
  <PresentationFormat>On-screen Show (4:3)</PresentationFormat>
  <Paragraphs>26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शारीरिक शिक्षा में ICT का उपयोग</vt:lpstr>
      <vt:lpstr>ICT क्या है?</vt:lpstr>
      <vt:lpstr>PE में ICT क्यों जरूरी?</vt:lpstr>
      <vt:lpstr>स्मार्ट डिवाइसेस</vt:lpstr>
      <vt:lpstr>वीडियो विश्लेषण</vt:lpstr>
      <vt:lpstr>फिटनेस ऐप्स</vt:lpstr>
      <vt:lpstr>ऑनलाइन क्लासेस</vt:lpstr>
      <vt:lpstr>आकलन उपकरण</vt:lpstr>
      <vt:lpstr>प्रोजेक्टर और स्मार्ट बोर्ड</vt:lpstr>
      <vt:lpstr>चुनौतियाँ</vt:lpstr>
      <vt:lpstr>भविष्य में ICT का स्थान</vt:lpstr>
      <vt:lpstr>निष्कर्ष</vt:lpstr>
      <vt:lpstr>गतिविधि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JAYAVANT SHIMPI</cp:lastModifiedBy>
  <cp:revision>3</cp:revision>
  <dcterms:created xsi:type="dcterms:W3CDTF">2013-01-27T09:14:16Z</dcterms:created>
  <dcterms:modified xsi:type="dcterms:W3CDTF">2025-07-12T12:21:05Z</dcterms:modified>
  <cp:category/>
</cp:coreProperties>
</file>