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E4FB-1FA2-B79E-75FA-FB7A074B1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9A265-A71E-DB51-7A0C-3C7CE0557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13A83-4063-F563-5BEB-D3F03B92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95FB-35CC-4729-B8AE-824DFEF97E7D}" type="datetimeFigureOut">
              <a:rPr lang="en-IN" smtClean="0"/>
              <a:t>12-07-2025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B126D-7800-E333-6666-6D4C7E48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F6A1C-3645-AEC8-B064-14984722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7F2-EC72-427D-8230-333E3A6F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92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510B-FA76-F3C8-CE78-A06A5227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EC474-C433-4B3D-1B4A-11803CD26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48677-E643-0B86-D06F-A46B7B28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95FB-35CC-4729-B8AE-824DFEF97E7D}" type="datetimeFigureOut">
              <a:rPr lang="en-IN" smtClean="0"/>
              <a:t>12-07-2025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49458-23FA-83EF-E503-41C5599D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86936-1829-AF2D-BCD6-8B92393D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7F2-EC72-427D-8230-333E3A6F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24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5EC20-429D-99ED-A3EC-DD799CC8A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5DEAA-93B8-513E-5CCD-96373A6B6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6133C-1045-11FF-14FB-78B4ACAF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95FB-35CC-4729-B8AE-824DFEF97E7D}" type="datetimeFigureOut">
              <a:rPr lang="en-IN" smtClean="0"/>
              <a:t>12-07-2025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14917-1264-5986-FFE6-7D827384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1988E-A9FF-274B-4F30-677E565D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7F2-EC72-427D-8230-333E3A6F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888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701D-FAB7-E174-B02E-0E74FF15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B4471-43A3-5986-F53C-A281729BA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28F2-EC51-9E72-2AAC-3C53F316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95FB-35CC-4729-B8AE-824DFEF97E7D}" type="datetimeFigureOut">
              <a:rPr lang="en-IN" smtClean="0"/>
              <a:t>12-07-2025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BEAC-443F-1E8E-BE0B-1D602F7A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9793-8D9B-E90D-E5EB-5B45BA57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7F2-EC72-427D-8230-333E3A6F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970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7574-EF6B-61C5-B9E4-7A1EA18B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83294-F337-A367-AE19-BBF97FD66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A28AE-C10B-F12D-CD36-47FFCE6D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95FB-35CC-4729-B8AE-824DFEF97E7D}" type="datetimeFigureOut">
              <a:rPr lang="en-IN" smtClean="0"/>
              <a:t>12-07-2025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14C4D-1ECE-D7EC-AFBA-AA61454B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8A3F4-E3C6-553E-74AE-7C5DF312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7F2-EC72-427D-8230-333E3A6F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092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A524-6E9D-76EB-C15E-4FEB73B7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9267A-2CBC-7D97-67CE-41F6C8957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5371E-D12F-C9A8-0F51-C5F0E4C43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DD0F6-8816-2493-7211-5217A2CE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95FB-35CC-4729-B8AE-824DFEF97E7D}" type="datetimeFigureOut">
              <a:rPr lang="en-IN" smtClean="0"/>
              <a:t>12-07-2025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6C127-225F-0FD8-EA45-F25CC938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AC0EC-2F65-A997-685A-D66AF9DE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7F2-EC72-427D-8230-333E3A6F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587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FAB5-0EC5-6CC6-C08A-54D09DB8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B1E3C-F68D-EDF5-66E4-9474D98B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48FFB-42C6-917F-D32C-FAD2CA643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D0E2D2-AC70-4735-E37B-DE9A706F7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BA865-90F1-7EAA-DDD6-B28877415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02DA7-4962-D6E4-070D-4687B8E3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95FB-35CC-4729-B8AE-824DFEF97E7D}" type="datetimeFigureOut">
              <a:rPr lang="en-IN" smtClean="0"/>
              <a:t>12-07-2025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33AE3-EF7F-273F-BE25-860C7D06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9C3C2-68C7-16CA-C032-7CAEB6C6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7F2-EC72-427D-8230-333E3A6F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047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842B-09CC-E7D2-A67E-FB72456E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D9339-5FDB-8B56-30F7-2541AEA2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95FB-35CC-4729-B8AE-824DFEF97E7D}" type="datetimeFigureOut">
              <a:rPr lang="en-IN" smtClean="0"/>
              <a:t>12-07-2025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DC992-8AD6-CE20-3526-43EF479C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C338B-9371-A133-554E-6DE882A2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7F2-EC72-427D-8230-333E3A6F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17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6A0CB-71C3-546C-11B5-739517E6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95FB-35CC-4729-B8AE-824DFEF97E7D}" type="datetimeFigureOut">
              <a:rPr lang="en-IN" smtClean="0"/>
              <a:t>12-07-2025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15673-442C-4C80-9E5E-FB492772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C786E-2C6F-4C58-0D2F-365FB9CC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7F2-EC72-427D-8230-333E3A6F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5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3091-887E-9898-7246-781C9948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100A-C47D-6C2C-816B-E14D76D23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37C1B-579B-5E0B-D5B6-EF52BCC57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EB65F-FED1-2E83-947E-3853EE67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95FB-35CC-4729-B8AE-824DFEF97E7D}" type="datetimeFigureOut">
              <a:rPr lang="en-IN" smtClean="0"/>
              <a:t>12-07-2025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50BCA-887A-369E-7F09-864EED40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F88B7-7FC9-515A-D987-D6821555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7F2-EC72-427D-8230-333E3A6F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579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8067-2A45-F00A-7FF2-5BB08301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68D79-5103-3610-82B1-03A40A035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73AEC-4ABD-0693-9342-90F703130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D9846-39EF-8C6F-0286-490A4452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95FB-35CC-4729-B8AE-824DFEF97E7D}" type="datetimeFigureOut">
              <a:rPr lang="en-IN" smtClean="0"/>
              <a:t>12-07-2025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2709D-8DE4-1858-9EBD-D49070D5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38FEB-2F83-E1E0-F538-BE807F6B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D7F2-EC72-427D-8230-333E3A6F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552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E27F1-53D4-E32D-43B9-E43F47BA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005FA-A549-6A60-EDDB-C4B4C2811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391EB-F43B-6DB8-8DE5-292A58561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95FB-35CC-4729-B8AE-824DFEF97E7D}" type="datetimeFigureOut">
              <a:rPr lang="en-IN" smtClean="0"/>
              <a:t>12-07-2025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C871D-0747-7FB4-F0AB-16BD14306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D0934-A1B8-5980-23AC-031917F88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ED7F2-EC72-427D-8230-333E3A6F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087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7502-FDD5-A0FE-F7C0-A24B49FA9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Course Overview 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07BC0-4DF2-C79F-B24B-78CA2ECA1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STP ICT 2025 </a:t>
            </a:r>
          </a:p>
          <a:p>
            <a:r>
              <a:rPr lang="en-US" dirty="0" err="1"/>
              <a:t>Jayavant</a:t>
            </a:r>
            <a:r>
              <a:rPr lang="en-US" dirty="0"/>
              <a:t> Shimpi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834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68D7C-4DA9-64D3-E7A3-C46E75FD4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598D-0E0F-A738-1A98-D1FFD20F6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GNOMIO MOODLE COURSE CREATED </a:t>
            </a:r>
            <a:endParaRPr lang="en-IN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67F79-54F2-A2F2-D2D7-5D0F4789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918" b="6996"/>
          <a:stretch>
            <a:fillRect/>
          </a:stretch>
        </p:blipFill>
        <p:spPr>
          <a:xfrm>
            <a:off x="3601156" y="3618090"/>
            <a:ext cx="5915378" cy="25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9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DB366-4C54-6D5D-30ED-A44F4484D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D9F4-A8BE-B0C2-9D51-00C21D378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MODULE 1 WITH uploaded content </a:t>
            </a:r>
            <a:endParaRPr lang="en-IN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D2175-3C2A-043E-7F2E-626BE2ECD7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89" r="4114" b="8862"/>
          <a:stretch>
            <a:fillRect/>
          </a:stretch>
        </p:blipFill>
        <p:spPr>
          <a:xfrm>
            <a:off x="2650603" y="3509963"/>
            <a:ext cx="6875362" cy="27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2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1C54-F30E-B943-95AF-79FD7355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Youtube</a:t>
            </a:r>
            <a:r>
              <a:rPr lang="en-US" dirty="0"/>
              <a:t> video upload 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EDBC5-661F-BC28-0F3E-EAB006D7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79" r="3545" b="8354"/>
          <a:stretch>
            <a:fillRect/>
          </a:stretch>
        </p:blipFill>
        <p:spPr>
          <a:xfrm>
            <a:off x="1238491" y="1863524"/>
            <a:ext cx="7407798" cy="44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4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58391-CFD7-2ADA-03C3-996C168EB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EAC1-B9CC-1D61-E3C1-EFB4BAF91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 upload 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8174D-7156-4328-CFD8-BBFBDE673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8174" t="17890" r="2281" b="9873"/>
          <a:stretch>
            <a:fillRect/>
          </a:stretch>
        </p:blipFill>
        <p:spPr>
          <a:xfrm>
            <a:off x="2607733" y="2065867"/>
            <a:ext cx="6750756" cy="41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E6ADC-08D0-16D7-2AFF-1BB1B98A4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235E8-4C60-951C-E202-F40F5F20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setting of drive link 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E68B9-AB18-A53A-0464-072B9E8031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67" r="1666" b="7655"/>
          <a:stretch>
            <a:fillRect/>
          </a:stretch>
        </p:blipFill>
        <p:spPr>
          <a:xfrm>
            <a:off x="1377386" y="1562582"/>
            <a:ext cx="9282897" cy="47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Course Overview </vt:lpstr>
      <vt:lpstr>GNOMIO MOODLE COURSE CREATED </vt:lpstr>
      <vt:lpstr>MODULE 1 WITH uploaded content </vt:lpstr>
      <vt:lpstr>Youtube video upload  </vt:lpstr>
      <vt:lpstr>Google drive upload  </vt:lpstr>
      <vt:lpstr>Share setting of drive link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JAYAVANT SHIMPI</dc:creator>
  <cp:lastModifiedBy>JAYAVANT SHIMPI</cp:lastModifiedBy>
  <cp:revision>4</cp:revision>
  <dcterms:created xsi:type="dcterms:W3CDTF">2025-07-12T15:15:35Z</dcterms:created>
  <dcterms:modified xsi:type="dcterms:W3CDTF">2025-07-12T16:46:18Z</dcterms:modified>
</cp:coreProperties>
</file>